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Nunito Semi Bold"/>
      <p:regular r:id="rId21"/>
    </p:embeddedFont>
    <p:embeddedFont>
      <p:font typeface="Nunito Semi Bold"/>
      <p:regular r:id="rId22"/>
    </p:embeddedFont>
    <p:embeddedFont>
      <p:font typeface="Nunito Semi Bold"/>
      <p:regular r:id="rId23"/>
    </p:embeddedFont>
    <p:embeddedFont>
      <p:font typeface="Nunito Semi Bold"/>
      <p:regular r:id="rId24"/>
    </p:embeddedFont>
    <p:embeddedFont>
      <p:font typeface="PT Sans"/>
      <p:regular r:id="rId25"/>
    </p:embeddedFont>
    <p:embeddedFont>
      <p:font typeface="PT Sans"/>
      <p:regular r:id="rId26"/>
    </p:embeddedFont>
    <p:embeddedFont>
      <p:font typeface="PT Sans"/>
      <p:regular r:id="rId27"/>
    </p:embeddedFont>
    <p:embeddedFont>
      <p:font typeface="PT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97587"/>
            <a:ext cx="12954952" cy="21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600"/>
              </a:lnSpc>
              <a:buNone/>
            </a:pPr>
            <a:r>
              <a:rPr lang="en-US" sz="1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INSPETTO</a:t>
            </a:r>
            <a:endParaRPr lang="en-US" sz="13300" dirty="0"/>
          </a:p>
        </p:txBody>
      </p:sp>
      <p:sp>
        <p:nvSpPr>
          <p:cNvPr id="3" name="Text 1"/>
          <p:cNvSpPr/>
          <p:nvPr/>
        </p:nvSpPr>
        <p:spPr>
          <a:xfrm>
            <a:off x="837724" y="5068729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Presented by Team 7</a:t>
            </a:r>
            <a:endParaRPr lang="en-US" sz="3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5120"/>
            <a:ext cx="86232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Advantages of Proposed Solution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plate tampering in real-time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Cross-verification via embedded chip increases accuracy.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81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Scalable, adaptable to existing smart city infra.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0730"/>
            <a:ext cx="101866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Financial Aspect When Commercialized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43720"/>
            <a:ext cx="380309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Initial Development Cost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837724" y="2925008"/>
            <a:ext cx="12954952" cy="3442454"/>
          </a:xfrm>
          <a:prstGeom prst="roundRect">
            <a:avLst>
              <a:gd name="adj" fmla="val 1043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293262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08383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Component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558326" y="308383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Estimated Cost (INR)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3618071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4659" y="3769281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OCR &amp; Backend Development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558326" y="3769281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25,000 – 40,000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45344" y="430351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84659" y="4454723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LoRa Chip + Receiver per unit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558326" y="4454723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300 – 500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4988957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4659" y="514016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Camera Module (per location)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558326" y="514016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2,500 – 4,000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845344" y="5674400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84659" y="582560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Cloud/Server Hosting (per year)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558326" y="582560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8,000 – 15,000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837724" y="6726436"/>
            <a:ext cx="1254906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Initial investment :₹35,800 – ₹59,500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pPr algn="l" indent="0" marL="0">
              <a:lnSpc>
                <a:spcPts val="3300"/>
              </a:lnSpc>
              <a:buNone/>
            </a:pPr>
            <a:r>
              <a:rPr lang="en-US" sz="2650" i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(for 1–2 camera zones with LoRa receivers)</a:t>
            </a:r>
            <a:endParaRPr lang="en-US" sz="2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32009"/>
            <a:ext cx="318146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Annual Operational Costs</a:t>
            </a:r>
            <a:endParaRPr lang="en-US" sz="2100" dirty="0"/>
          </a:p>
        </p:txBody>
      </p:sp>
      <p:sp>
        <p:nvSpPr>
          <p:cNvPr id="3" name="Shape 1"/>
          <p:cNvSpPr/>
          <p:nvPr/>
        </p:nvSpPr>
        <p:spPr>
          <a:xfrm>
            <a:off x="837724" y="1552813"/>
            <a:ext cx="12954952" cy="2220278"/>
          </a:xfrm>
          <a:prstGeom prst="roundRect">
            <a:avLst>
              <a:gd name="adj" fmla="val 1293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1560433"/>
            <a:ext cx="12939713" cy="551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36796" y="1682948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Item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510462" y="1682948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Estimated Range (INR)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845344" y="2111693"/>
            <a:ext cx="12939713" cy="551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36796" y="2234208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Server Maintenance &amp; Updates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10462" y="2234208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10,000 – 15,000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845344" y="2662952"/>
            <a:ext cx="12939713" cy="551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36796" y="2785467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LoRa Chip Provisioning (per vehicle)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510462" y="2785467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100 per vehicle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845344" y="3214211"/>
            <a:ext cx="12939713" cy="551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36796" y="3336727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Camera Calibration &amp; Power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10462" y="3336727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Minimal (solar optional)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837724" y="3988475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Operational Cost (excluding chip volume):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₹10,000 – ₹15,000/year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837724" y="4581882"/>
            <a:ext cx="424850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Estimated Year-1 Investment</a:t>
            </a:r>
            <a:endParaRPr lang="en-US" sz="2100" dirty="0"/>
          </a:p>
        </p:txBody>
      </p:sp>
      <p:sp>
        <p:nvSpPr>
          <p:cNvPr id="18" name="Shape 16"/>
          <p:cNvSpPr/>
          <p:nvPr/>
        </p:nvSpPr>
        <p:spPr>
          <a:xfrm>
            <a:off x="837724" y="5206960"/>
            <a:ext cx="12954952" cy="1669018"/>
          </a:xfrm>
          <a:prstGeom prst="roundRect">
            <a:avLst>
              <a:gd name="adj" fmla="val 1721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45344" y="5214580"/>
            <a:ext cx="12939713" cy="551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36796" y="5337096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Cost Type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10462" y="5337096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Value (INR)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845344" y="5765840"/>
            <a:ext cx="12939713" cy="551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36796" y="5888355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Initial Setup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510462" y="5888355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₹35,800 – ₹59,500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845344" y="6317099"/>
            <a:ext cx="12939713" cy="551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36796" y="6439614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First Year Operations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7510462" y="6439614"/>
            <a:ext cx="608314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₹10,000 – ₹15,000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837724" y="7091363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(Year 1):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₹45,800 – ₹74,500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317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 World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Safety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Helps law enforcement track actual offenders.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Reduces fake plate crimes and vehicle fraud.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Scalability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Can be expanded to toll booths, border checks, etc.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Smart City Integration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Syncs with traffic management and surveillance systems.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27828"/>
            <a:ext cx="12954952" cy="21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600"/>
              </a:lnSpc>
              <a:buNone/>
            </a:pPr>
            <a:r>
              <a:rPr lang="en-US" sz="1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13300" dirty="0"/>
          </a:p>
        </p:txBody>
      </p:sp>
      <p:sp>
        <p:nvSpPr>
          <p:cNvPr id="3" name="Text 1"/>
          <p:cNvSpPr/>
          <p:nvPr/>
        </p:nvSpPr>
        <p:spPr>
          <a:xfrm>
            <a:off x="837724" y="52187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your time and attention.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80918"/>
            <a:ext cx="63317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 literature 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6368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Previous systems depend only on visual surveillance.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304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Lack of chip-based verification makes forgery undetectable.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8263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"The rising cases of license plate forgery and vehicle identity fraud expose critical gaps in current surveillance systems. There is an urgent need for real-time solutions that can accurately detect tampering and misplacing of License Plates.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128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956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"Design a solution to identify vehicles with tampered, hidden, or illegal number plates using image recognition."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Challenges: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001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Number plate swaps.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1668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Plate duplication.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6335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Mismatches with registered vehicle data.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366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Proposed solution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5643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Solution Name: INSPETTO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231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Idea: Match OCR[Optical Character Recognition] -detected license plates with LoRa [Long Range]-transmitted chip data.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17290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Brief Tech Stack: Python (OCR), Django, LoRa, MySQL, HTML/CSS/JS.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721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Technical Novelty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549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systems rely only on visual data (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ANPR[Automatic Number Plate Recognition]/OCR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0216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INSPETTO adds a second layer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of validation by matching: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4884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License plate extracted using </a:t>
            </a:r>
            <a:pPr algn="l" lvl="1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Tesseract OCR</a:t>
            </a:r>
            <a:pPr algn="l" lvl="1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from images.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9551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Vehicle data (plate no., chassis no., ID) from </a:t>
            </a:r>
            <a:pPr algn="l" lvl="1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LoRa-embedded chips</a:t>
            </a:r>
            <a:pPr algn="l" lvl="1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4218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Detects plate tampering, relocation, and forgery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real time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8885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LoRa enables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transfer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with minimal power.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3553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Ideal for city-wide or highway surveillance networks.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58220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Works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passively and securely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reducing interference and cost.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4742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with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Django + REST APIs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scalable backend processing.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484" y="498515"/>
            <a:ext cx="9132332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 / Data / Work / Interface Flow Diagram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484" y="1507569"/>
            <a:ext cx="6459617" cy="361735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919" y="1507569"/>
            <a:ext cx="4985861" cy="60228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62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Feasibility of Solution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7392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Technical Feasibility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4501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mature technologies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OCR (Tesseract), LoRa, Django, REST APIs.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29169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Components are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cost-effective and scalable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3836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piloted in select zones (e.g., toll booths, urban hotspots) before full-scale deployment.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1256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Economic Feasibility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483655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Low setup cost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per unit (LoRa chip &amp; receiver, camera, basic hosting).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30328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Government departments can deploy through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public safety or smart city budgets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577000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Long-term return via: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23673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Reduced manpower for manual checks.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670345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fine systems.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717018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Accurate tracking of fraud.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92693"/>
            <a:ext cx="5979438" cy="630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Impact on Stakeholders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0689" y="1545193"/>
            <a:ext cx="352460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Common Man (Vehicle Owner)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50689" y="2182177"/>
            <a:ext cx="1312902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Benefit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Safer roads, less exposure to cloned or illegal vehicles.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0689" y="2600206"/>
            <a:ext cx="1312902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Assurance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Their vehicle identity is protected and verifiable.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0689" y="3018234"/>
            <a:ext cx="1312902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disruption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LoRa chip is passive, requires no user input.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0689" y="3682960"/>
            <a:ext cx="429053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Traffic and Law Enforcement Officials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0689" y="4319945"/>
            <a:ext cx="1312902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Benefit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Real-time alerts for suspicious vehicles.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0689" y="4737973"/>
            <a:ext cx="1312902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Efficiency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No need to manually compare plate numbers and documents.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0689" y="5156002"/>
            <a:ext cx="1312902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Credibility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Tamper-proof digital data enhances evidence in legal cases.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0689" y="5820728"/>
            <a:ext cx="4093250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Government/Transport Department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50689" y="6457712"/>
            <a:ext cx="1312902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Benefit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Centralized, automated data on vehicle violations and compliance.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0689" y="6875740"/>
            <a:ext cx="1312902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Ease of integration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Works with existing vehicle databases.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0689" y="7293769"/>
            <a:ext cx="1312902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assurance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Reduced insurance, PUC, and registration fraud.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162" y="566618"/>
            <a:ext cx="6765012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Layout of Web/Mobile/Product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162" y="1713548"/>
            <a:ext cx="7495461" cy="37340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64719" y="5679400"/>
            <a:ext cx="2909054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WEB LAYOUT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10317718" y="1687711"/>
            <a:ext cx="2909054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LAYOUT</a:t>
            </a:r>
            <a:endParaRPr lang="en-US" sz="2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751" y="2283023"/>
            <a:ext cx="2756059" cy="51501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2025-07-13T05:18:40Z</dcterms:created>
  <dcterms:modified xsi:type="dcterms:W3CDTF">2025-07-13T05:18:40Z</dcterms:modified>
</cp:coreProperties>
</file>